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466" r:id="rId16"/>
    <p:sldId id="478" r:id="rId17"/>
    <p:sldId id="479" r:id="rId18"/>
    <p:sldId id="484" r:id="rId19"/>
    <p:sldId id="460" r:id="rId20"/>
    <p:sldId id="461" r:id="rId21"/>
    <p:sldId id="369" r:id="rId22"/>
    <p:sldId id="441" r:id="rId23"/>
    <p:sldId id="453" r:id="rId24"/>
    <p:sldId id="442" r:id="rId25"/>
    <p:sldId id="454" r:id="rId26"/>
    <p:sldId id="443" r:id="rId27"/>
    <p:sldId id="455" r:id="rId28"/>
    <p:sldId id="467" r:id="rId29"/>
    <p:sldId id="458" r:id="rId30"/>
    <p:sldId id="459" r:id="rId31"/>
    <p:sldId id="481" r:id="rId32"/>
    <p:sldId id="480" r:id="rId33"/>
    <p:sldId id="485" r:id="rId34"/>
    <p:sldId id="378" r:id="rId35"/>
    <p:sldId id="438" r:id="rId36"/>
    <p:sldId id="447" r:id="rId37"/>
    <p:sldId id="439" r:id="rId38"/>
    <p:sldId id="448" r:id="rId39"/>
    <p:sldId id="440" r:id="rId40"/>
    <p:sldId id="449" r:id="rId41"/>
    <p:sldId id="468" r:id="rId42"/>
    <p:sldId id="462" r:id="rId43"/>
    <p:sldId id="463" r:id="rId44"/>
    <p:sldId id="464" r:id="rId45"/>
    <p:sldId id="486" r:id="rId46"/>
    <p:sldId id="319" r:id="rId47"/>
    <p:sldId id="476" r:id="rId48"/>
    <p:sldId id="482" r:id="rId49"/>
    <p:sldId id="48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82DF"/>
    <a:srgbClr val="E07C7C"/>
    <a:srgbClr val="DA8282"/>
    <a:srgbClr val="9D1764"/>
    <a:srgbClr val="8897E0"/>
    <a:srgbClr val="FF9933"/>
    <a:srgbClr val="EAEAEA"/>
    <a:srgbClr val="0000FF"/>
    <a:srgbClr val="008000"/>
    <a:srgbClr val="FD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7"/>
    <p:restoredTop sz="96029" autoAdjust="0"/>
  </p:normalViewPr>
  <p:slideViewPr>
    <p:cSldViewPr>
      <p:cViewPr>
        <p:scale>
          <a:sx n="96" d="100"/>
          <a:sy n="96" d="100"/>
        </p:scale>
        <p:origin x="2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24 October</a:t>
            </a:r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7F383-5260-9741-A9B1-A6D32A3A7EFD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" y="0"/>
            <a:ext cx="8482494" cy="685799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4FD1F-BC7D-DD4D-9687-324BDE2645A2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89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09A63A-2575-CD47-8586-AFAB0766E534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" y="0"/>
            <a:ext cx="8478889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DF15F1-81B6-DA4A-979E-D147E55FD767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89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0" y="825862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ECFAD-33EC-6E45-B4D2-B1F7CBE83C15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957" y="3836"/>
            <a:ext cx="2785700" cy="685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6618" r="5516"/>
          <a:stretch/>
        </p:blipFill>
        <p:spPr>
          <a:xfrm>
            <a:off x="133350" y="3774358"/>
            <a:ext cx="6019800" cy="56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58737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" y="1128373"/>
            <a:ext cx="9127589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374378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89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57894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348090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649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341890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1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2"/>
            <a:ext cx="2778433" cy="22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713EA4-2221-D148-8C26-B09D5196A5A0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2"/>
            <a:ext cx="2778433" cy="22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09F27A-055D-2A40-B79E-63A391408FD4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CC5D5-FD37-3C44-9165-845C3A73F96E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DE143D-E164-994F-8787-13F31AF47ABD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89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A8A75-40CA-A145-904A-13E7F5807077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" y="0"/>
            <a:ext cx="8478889" cy="685507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35F559-BB12-2449-8E1C-5F092C7B4572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957" y="3838"/>
            <a:ext cx="2785699" cy="685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96339" r="6288"/>
          <a:stretch/>
        </p:blipFill>
        <p:spPr>
          <a:xfrm>
            <a:off x="0" y="3705225"/>
            <a:ext cx="6153150" cy="63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1691501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43000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63941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4" cy="6995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2019-11-01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977560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271528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3557564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" y="1128373"/>
            <a:ext cx="9127589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3202623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499" y="1457"/>
            <a:ext cx="8478891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9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E393DB-B94D-B841-98E4-DBB4F967831E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" y="3725"/>
            <a:ext cx="8473277" cy="685053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9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E8589A-13E7-1440-961B-DE867EFE7C3B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8" y="896754"/>
            <a:ext cx="2819898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08457-B60C-2C47-B0F7-7265BD10EE2A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" y="3725"/>
            <a:ext cx="8473277" cy="685053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8" y="896754"/>
            <a:ext cx="2819898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816000-1153-9D44-96C0-669633C1FEF5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8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9298A-FEBC-7141-A429-2409F0142348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4" cy="69951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2019-11-02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" y="3725"/>
            <a:ext cx="8473276" cy="685053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3977" y="896754"/>
            <a:ext cx="2819898" cy="22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2723AC-219D-6D4B-9301-81696C3FA7F6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1097816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3177997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340" y="-1581"/>
            <a:ext cx="3641013" cy="603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94247" r="5635"/>
          <a:stretch/>
        </p:blipFill>
        <p:spPr>
          <a:xfrm>
            <a:off x="0" y="4567853"/>
            <a:ext cx="5638800" cy="613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2685863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144569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901397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89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065820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" y="1128373"/>
            <a:ext cx="9127589" cy="4601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425197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9050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No Hazards</a:t>
            </a:r>
          </a:p>
        </p:txBody>
      </p:sp>
    </p:spTree>
    <p:extLst>
      <p:ext uri="{BB962C8B-B14F-4D97-AF65-F5344CB8AC3E}">
        <p14:creationId xmlns:p14="http://schemas.microsoft.com/office/powerpoint/2010/main" val="1940156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3–7 Hazards</a:t>
            </a:r>
          </a:p>
        </p:txBody>
      </p:sp>
    </p:spTree>
    <p:extLst>
      <p:ext uri="{BB962C8B-B14F-4D97-AF65-F5344CB8AC3E}">
        <p14:creationId xmlns:p14="http://schemas.microsoft.com/office/powerpoint/2010/main" val="2437304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No Hazards</a:t>
            </a:r>
          </a:p>
        </p:txBody>
      </p:sp>
    </p:spTree>
    <p:extLst>
      <p:ext uri="{BB962C8B-B14F-4D97-AF65-F5344CB8AC3E}">
        <p14:creationId xmlns:p14="http://schemas.microsoft.com/office/powerpoint/2010/main" val="197754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3"/>
            <a:ext cx="5486384" cy="69951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2019-11-03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9A2F98E-18A9-D442-8E92-7986EE6E3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87" b="8771"/>
          <a:stretch/>
        </p:blipFill>
        <p:spPr>
          <a:xfrm>
            <a:off x="1036546" y="4862922"/>
            <a:ext cx="7503001" cy="1901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551836-46CB-0D41-84C7-54BA0C15C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38067" r="24654" b="35938"/>
          <a:stretch/>
        </p:blipFill>
        <p:spPr>
          <a:xfrm>
            <a:off x="4996608" y="2819400"/>
            <a:ext cx="3783960" cy="1928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9876C-2EC7-0F4E-B703-AACDAC64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62936"/>
          <a:stretch/>
        </p:blipFill>
        <p:spPr>
          <a:xfrm>
            <a:off x="992185" y="748128"/>
            <a:ext cx="7547363" cy="19950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7263" y="2408907"/>
              <a:ext cx="4034363" cy="178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0% / 0% / 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0% / 0% / 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8928" y="259080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100% / 100% / 100%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0% / 0% / 0%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446204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" y="1457"/>
            <a:ext cx="8478890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3431" y="825863"/>
            <a:ext cx="2778431" cy="22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FBAAE7-3A3F-E143-8AD1-277F2D7CA241}"/>
              </a:ext>
            </a:extLst>
          </p:cNvPr>
          <p:cNvSpPr/>
          <p:nvPr/>
        </p:nvSpPr>
        <p:spPr>
          <a:xfrm>
            <a:off x="4267200" y="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22238</TotalTime>
  <Words>802</Words>
  <Application>Microsoft Macintosh PowerPoint</Application>
  <PresentationFormat>On-screen Show (4:3)</PresentationFormat>
  <Paragraphs>209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William Lamberson</cp:lastModifiedBy>
  <cp:revision>769</cp:revision>
  <cp:lastPrinted>2019-10-23T20:22:12Z</cp:lastPrinted>
  <dcterms:created xsi:type="dcterms:W3CDTF">2017-06-21T12:45:07Z</dcterms:created>
  <dcterms:modified xsi:type="dcterms:W3CDTF">2019-11-04T21:33:55Z</dcterms:modified>
</cp:coreProperties>
</file>