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34" r:id="rId2"/>
    <p:sldId id="365" r:id="rId3"/>
    <p:sldId id="316" r:id="rId4"/>
    <p:sldId id="366" r:id="rId5"/>
    <p:sldId id="367" r:id="rId6"/>
    <p:sldId id="437" r:id="rId7"/>
    <p:sldId id="368" r:id="rId8"/>
    <p:sldId id="382" r:id="rId9"/>
    <p:sldId id="444" r:id="rId10"/>
    <p:sldId id="450" r:id="rId11"/>
    <p:sldId id="445" r:id="rId12"/>
    <p:sldId id="451" r:id="rId13"/>
    <p:sldId id="446" r:id="rId14"/>
    <p:sldId id="452" r:id="rId15"/>
    <p:sldId id="369" r:id="rId16"/>
    <p:sldId id="441" r:id="rId17"/>
    <p:sldId id="453" r:id="rId18"/>
    <p:sldId id="442" r:id="rId19"/>
    <p:sldId id="454" r:id="rId20"/>
    <p:sldId id="443" r:id="rId21"/>
    <p:sldId id="455" r:id="rId22"/>
    <p:sldId id="378" r:id="rId23"/>
    <p:sldId id="438" r:id="rId24"/>
    <p:sldId id="447" r:id="rId25"/>
    <p:sldId id="439" r:id="rId26"/>
    <p:sldId id="448" r:id="rId27"/>
    <p:sldId id="440" r:id="rId28"/>
    <p:sldId id="449" r:id="rId29"/>
    <p:sldId id="319" r:id="rId30"/>
    <p:sldId id="476" r:id="rId31"/>
    <p:sldId id="482" r:id="rId32"/>
    <p:sldId id="48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82DF"/>
    <a:srgbClr val="E07C7C"/>
    <a:srgbClr val="DA8282"/>
    <a:srgbClr val="9D1764"/>
    <a:srgbClr val="8897E0"/>
    <a:srgbClr val="FF9933"/>
    <a:srgbClr val="EAEAEA"/>
    <a:srgbClr val="0000FF"/>
    <a:srgbClr val="008000"/>
    <a:srgbClr val="FD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3"/>
    <p:restoredTop sz="96029" autoAdjust="0"/>
  </p:normalViewPr>
  <p:slideViewPr>
    <p:cSldViewPr>
      <p:cViewPr varScale="1">
        <p:scale>
          <a:sx n="96" d="100"/>
          <a:sy n="96" d="100"/>
        </p:scale>
        <p:origin x="145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3342-97A7-492C-B1C6-D7F627FA2D95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C85E-3EEB-4A6F-88DF-CC68FD39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DC85E-3EEB-4A6F-88DF-CC68FD396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ED11-6BE9-4534-AA93-503C3927F6AC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Extended Range Forecast Experiment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CONUS forecasts created 10 October</a:t>
            </a:r>
          </a:p>
        </p:txBody>
      </p:sp>
    </p:spTree>
    <p:extLst>
      <p:ext uri="{BB962C8B-B14F-4D97-AF65-F5344CB8AC3E}">
        <p14:creationId xmlns:p14="http://schemas.microsoft.com/office/powerpoint/2010/main" val="206757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5B6EF1-42F0-0C44-AA45-67B568D05B3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C03E3-E7DD-094D-BF81-5A20A386CFA8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7F383-5260-9741-A9B1-A6D32A3A7EFD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" y="0"/>
            <a:ext cx="8482496" cy="685799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46BBD-0CA7-A042-9971-3D54DEEA4B2B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D0B4A-EE5E-3949-9730-0EAE65B150D2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4FD1F-BC7D-DD4D-9687-324BDE2645A2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0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8D325A-D504-4547-A098-5244384A114F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372DA-0E4C-E441-A444-9DE344DCEED2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09A63A-2575-CD47-8586-AFAB0766E534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" y="0"/>
            <a:ext cx="8478890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0" y="825862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E8B6B-FC13-7F42-A688-552FFF966A1B}"/>
              </a:ext>
            </a:extLst>
          </p:cNvPr>
          <p:cNvSpPr/>
          <p:nvPr/>
        </p:nvSpPr>
        <p:spPr>
          <a:xfrm>
            <a:off x="2133600" y="480060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4035A-BCD4-2E48-9847-E123F2AB5868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DF15F1-81B6-DA4A-979E-D147E55FD767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0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0" y="825862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A36AEE-C70C-5441-AB55-5D46563675C2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19BB9-A77E-BC45-B93F-6D010E282956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ECFAD-33EC-6E45-B4D2-B1F7CBE83C15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Minimum Temperature | TMIN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0" y="825862"/>
            <a:ext cx="2778435" cy="22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164A4B-8922-8540-B0A0-B138B22626DC}"/>
              </a:ext>
            </a:extLst>
          </p:cNvPr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4C6FD7-BE5D-8B4D-A6D4-72B23FF910E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250F49-1F36-E340-9673-2494CC09264B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713EA4-2221-D148-8C26-B09D5196A5A0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0" y="825862"/>
            <a:ext cx="2778435" cy="22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B94B2-B8D5-A845-994F-9CCA3D492510}"/>
              </a:ext>
            </a:extLst>
          </p:cNvPr>
          <p:cNvSpPr/>
          <p:nvPr/>
        </p:nvSpPr>
        <p:spPr>
          <a:xfrm>
            <a:off x="4343400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C4D99-0712-6246-88C5-F34A6941EA48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CF1899-B0EE-F84F-B923-67163D988F28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09F27A-055D-2A40-B79E-63A391408FD4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7830DB-A786-DC40-891B-DB45D0B5E339}"/>
              </a:ext>
            </a:extLst>
          </p:cNvPr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2D323B-9443-B84C-9ABC-26744FC77896}"/>
              </a:ext>
            </a:extLst>
          </p:cNvPr>
          <p:cNvSpPr/>
          <p:nvPr/>
        </p:nvSpPr>
        <p:spPr>
          <a:xfrm>
            <a:off x="2133600" y="480060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DF43DA-A556-7041-A32A-B4CCA09AC34F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CC5D5-FD37-3C44-9165-845C3A73F96E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4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FCDD5-FF3E-204A-81F5-CD1B1883F337}"/>
              </a:ext>
            </a:extLst>
          </p:cNvPr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764AEE-3C26-8544-B372-9C635EE9EB69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9AC644-DC83-1B40-BF8C-40566CB257BE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E143D-E164-994F-8787-13F31AF47ABD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500 mb Geopotential Height | 500Z</a:t>
            </a:r>
          </a:p>
        </p:txBody>
      </p:sp>
    </p:spTree>
    <p:extLst>
      <p:ext uri="{BB962C8B-B14F-4D97-AF65-F5344CB8AC3E}">
        <p14:creationId xmlns:p14="http://schemas.microsoft.com/office/powerpoint/2010/main" val="197240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0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90E0F-B671-4C4B-8DFC-A8E1E5AF084E}"/>
              </a:ext>
            </a:extLst>
          </p:cNvPr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E41E46-9891-F64A-B99E-A2B5D31AC895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EA9998-4BCF-A44D-B821-18DEFC7411AD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A8A75-40CA-A145-904A-13E7F5807077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8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" y="0"/>
            <a:ext cx="8478890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57B30A-FBCB-3D45-A7FF-F3E08C07A72F}"/>
              </a:ext>
            </a:extLst>
          </p:cNvPr>
          <p:cNvSpPr/>
          <p:nvPr/>
        </p:nvSpPr>
        <p:spPr>
          <a:xfrm>
            <a:off x="4343400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9D959B-0FCE-5E41-9E95-AAAC0C88BEFF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7A4C11-712D-7D47-BBC8-A06C00CB5ABE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35F559-BB12-2449-8E1C-5F092C7B4572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49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7030A0"/>
                </a:solidFill>
              </a:rPr>
              <a:t>Accumulated Precipitation | APCP</a:t>
            </a:r>
          </a:p>
        </p:txBody>
      </p:sp>
    </p:spTree>
    <p:extLst>
      <p:ext uri="{BB962C8B-B14F-4D97-AF65-F5344CB8AC3E}">
        <p14:creationId xmlns:p14="http://schemas.microsoft.com/office/powerpoint/2010/main" val="546653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00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6" y="896754"/>
            <a:ext cx="2819901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67200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61CD3-A0F7-714D-8606-BFA93CB59D4D}"/>
              </a:ext>
            </a:extLst>
          </p:cNvPr>
          <p:cNvSpPr/>
          <p:nvPr/>
        </p:nvSpPr>
        <p:spPr>
          <a:xfrm>
            <a:off x="2133600" y="480060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4640EB-EC48-F14F-808B-CED824F3BCA6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E393DB-B94D-B841-98E4-DBB4F967831E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" y="3725"/>
            <a:ext cx="8473277" cy="685053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6" y="896754"/>
            <a:ext cx="2819901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F982B-B81B-264A-9237-742E9EC9FF59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5B59E2-AD94-5044-B0F1-F23B0E97A71F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E8589A-13E7-1440-961B-DE867EFE7C3B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8" y="896754"/>
            <a:ext cx="2819899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46F1FE-4FEE-1B44-AEA6-FC54E97BD800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8688A-6B45-3B4E-A675-293B8989C281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08457-B60C-2C47-B0F7-7265BD10EE2A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" y="3725"/>
            <a:ext cx="8473277" cy="685053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8" y="896754"/>
            <a:ext cx="2819899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43400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F036EF-0EEB-4042-A99F-DB2D468E0AC5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C4EADD-D0B1-3F4C-A22E-C0CC184A49A2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816000-1153-9D44-96C0-669633C1FEF5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6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7" y="896754"/>
            <a:ext cx="2819899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FF880-0093-D440-ABE0-D3A3F1C3C171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43400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D0DDB-DA04-3A42-B1EA-A182F66F6B85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D9298A-FEBC-7141-A429-2409F0142348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" y="3725"/>
            <a:ext cx="8473276" cy="685053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7" y="896754"/>
            <a:ext cx="2819899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E1019C-FB6F-B84A-B5D0-C2948CB1C2D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43400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D0DC2-09D4-944F-BE21-F4D8BD03B933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2723AC-219D-6D4B-9301-81696C3FA7F6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4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8–10 Hazards</a:t>
            </a:r>
          </a:p>
        </p:txBody>
      </p:sp>
    </p:spTree>
    <p:extLst>
      <p:ext uri="{BB962C8B-B14F-4D97-AF65-F5344CB8AC3E}">
        <p14:creationId xmlns:p14="http://schemas.microsoft.com/office/powerpoint/2010/main" val="142068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3"/>
            <a:ext cx="5486385" cy="6995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8: Valid 2019-10-18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</p:spTree>
    <p:extLst>
      <p:ext uri="{BB962C8B-B14F-4D97-AF65-F5344CB8AC3E}">
        <p14:creationId xmlns:p14="http://schemas.microsoft.com/office/powerpoint/2010/main" val="300114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90500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No Hazards</a:t>
            </a:r>
          </a:p>
        </p:txBody>
      </p:sp>
    </p:spTree>
    <p:extLst>
      <p:ext uri="{BB962C8B-B14F-4D97-AF65-F5344CB8AC3E}">
        <p14:creationId xmlns:p14="http://schemas.microsoft.com/office/powerpoint/2010/main" val="1940156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3–7 Hazards</a:t>
            </a:r>
          </a:p>
        </p:txBody>
      </p:sp>
    </p:spTree>
    <p:extLst>
      <p:ext uri="{BB962C8B-B14F-4D97-AF65-F5344CB8AC3E}">
        <p14:creationId xmlns:p14="http://schemas.microsoft.com/office/powerpoint/2010/main" val="2437304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No Hazards</a:t>
            </a:r>
          </a:p>
        </p:txBody>
      </p:sp>
    </p:spTree>
    <p:extLst>
      <p:ext uri="{BB962C8B-B14F-4D97-AF65-F5344CB8AC3E}">
        <p14:creationId xmlns:p14="http://schemas.microsoft.com/office/powerpoint/2010/main" val="197754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3"/>
            <a:ext cx="5486384" cy="6995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9: Valid 2019-10-19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</p:spTree>
    <p:extLst>
      <p:ext uri="{BB962C8B-B14F-4D97-AF65-F5344CB8AC3E}">
        <p14:creationId xmlns:p14="http://schemas.microsoft.com/office/powerpoint/2010/main" val="2169036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3"/>
            <a:ext cx="5486384" cy="6995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10: Valid 2019-10-20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</p:spTree>
    <p:extLst>
      <p:ext uri="{BB962C8B-B14F-4D97-AF65-F5344CB8AC3E}">
        <p14:creationId xmlns:p14="http://schemas.microsoft.com/office/powerpoint/2010/main" val="123094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4519F6C-5183-9A48-B785-37EFE971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3" b="7955"/>
          <a:stretch/>
        </p:blipFill>
        <p:spPr>
          <a:xfrm>
            <a:off x="1020924" y="4780723"/>
            <a:ext cx="7561368" cy="2077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7C59AC-B320-DC42-A21C-E7EFDD14B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 t="37562" r="24323" b="35427"/>
          <a:stretch/>
        </p:blipFill>
        <p:spPr>
          <a:xfrm>
            <a:off x="4898683" y="2743200"/>
            <a:ext cx="3940517" cy="2098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B1A9A-08FC-BA48-9961-2014E4CA6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64088"/>
          <a:stretch/>
        </p:blipFill>
        <p:spPr>
          <a:xfrm>
            <a:off x="992186" y="609600"/>
            <a:ext cx="7544518" cy="19861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0"/>
            <a:ext cx="12799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7030A0"/>
                </a:solidFill>
              </a:rPr>
              <a:t>Days 8–10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0"/>
            <a:ext cx="3810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FCSTR Blend Weights (%): </a:t>
            </a:r>
            <a:r>
              <a:rPr lang="en-US" sz="1400" dirty="0">
                <a:solidFill>
                  <a:srgbClr val="7030A0"/>
                </a:solidFill>
              </a:rPr>
              <a:t>TMAX / TMIN / QPF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13829" y="2627280"/>
            <a:ext cx="4919201" cy="2215845"/>
            <a:chOff x="-68069" y="2384069"/>
            <a:chExt cx="4067289" cy="18321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7263" y="2408907"/>
              <a:ext cx="4034363" cy="178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68069" y="2384069"/>
              <a:ext cx="4067289" cy="183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55850" y="533400"/>
            <a:ext cx="338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EOF1N: 0% / 0% / 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7144" y="533400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EOF1P: 0% / 0% / 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8928" y="2590800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EOFMN: 80% / 80% / 80%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59492" y="6681019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97144" y="6630979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EOF2P: 20% / 20% / 20%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17354" y="6698451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8928" y="6628264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EOF2N: 0% / 0% / 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4462046"/>
            <a:ext cx="132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 Analysis</a:t>
            </a:r>
          </a:p>
        </p:txBody>
      </p:sp>
    </p:spTree>
    <p:extLst>
      <p:ext uri="{BB962C8B-B14F-4D97-AF65-F5344CB8AC3E}">
        <p14:creationId xmlns:p14="http://schemas.microsoft.com/office/powerpoint/2010/main" val="235697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Maximum Temperature | TMAX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 r="50000" b="53800"/>
          <a:stretch/>
        </p:blipFill>
        <p:spPr>
          <a:xfrm>
            <a:off x="19493" y="1212113"/>
            <a:ext cx="4632250" cy="365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b="4262"/>
          <a:stretch/>
        </p:blipFill>
        <p:spPr>
          <a:xfrm>
            <a:off x="4800600" y="1682525"/>
            <a:ext cx="4135442" cy="271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782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9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7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East</a:t>
            </a:r>
          </a:p>
        </p:txBody>
      </p:sp>
      <p:sp>
        <p:nvSpPr>
          <p:cNvPr id="9" name="Right Arrow 8"/>
          <p:cNvSpPr>
            <a:spLocks noChangeAspect="1"/>
          </p:cNvSpPr>
          <p:nvPr/>
        </p:nvSpPr>
        <p:spPr>
          <a:xfrm rot="16200000">
            <a:off x="988605" y="4638271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2969804" y="4638270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Separation of Western &amp; Eastern CONUS</a:t>
            </a:r>
          </a:p>
        </p:txBody>
      </p:sp>
    </p:spTree>
    <p:extLst>
      <p:ext uri="{BB962C8B-B14F-4D97-AF65-F5344CB8AC3E}">
        <p14:creationId xmlns:p14="http://schemas.microsoft.com/office/powerpoint/2010/main" val="270037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2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F7826-3C52-984F-8E16-1643C2BD3225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D0B9AE-5951-8848-A41A-74F5FDF7F1BD}"/>
              </a:ext>
            </a:extLst>
          </p:cNvPr>
          <p:cNvSpPr/>
          <p:nvPr/>
        </p:nvSpPr>
        <p:spPr>
          <a:xfrm>
            <a:off x="21336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FBAAE7-3A3F-E143-8AD1-277F2D7CA241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22185</TotalTime>
  <Words>524</Words>
  <Application>Microsoft Macintosh PowerPoint</Application>
  <PresentationFormat>On-screen Show (4:3)</PresentationFormat>
  <Paragraphs>166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Extended Range Forecast Experiment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8-10 Experiment Verification</dc:title>
  <dc:creator>Daniel Halperin</dc:creator>
  <cp:lastModifiedBy>William Lamberson</cp:lastModifiedBy>
  <cp:revision>688</cp:revision>
  <cp:lastPrinted>2019-10-23T20:22:12Z</cp:lastPrinted>
  <dcterms:created xsi:type="dcterms:W3CDTF">2017-06-21T12:45:07Z</dcterms:created>
  <dcterms:modified xsi:type="dcterms:W3CDTF">2019-10-24T13:40:41Z</dcterms:modified>
</cp:coreProperties>
</file>