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466" r:id="rId16"/>
    <p:sldId id="478" r:id="rId17"/>
    <p:sldId id="479" r:id="rId18"/>
    <p:sldId id="460" r:id="rId19"/>
    <p:sldId id="461" r:id="rId20"/>
    <p:sldId id="369" r:id="rId21"/>
    <p:sldId id="441" r:id="rId22"/>
    <p:sldId id="453" r:id="rId23"/>
    <p:sldId id="442" r:id="rId24"/>
    <p:sldId id="454" r:id="rId25"/>
    <p:sldId id="443" r:id="rId26"/>
    <p:sldId id="455" r:id="rId27"/>
    <p:sldId id="467" r:id="rId28"/>
    <p:sldId id="458" r:id="rId29"/>
    <p:sldId id="459" r:id="rId30"/>
    <p:sldId id="481" r:id="rId31"/>
    <p:sldId id="480" r:id="rId32"/>
    <p:sldId id="378" r:id="rId33"/>
    <p:sldId id="438" r:id="rId34"/>
    <p:sldId id="447" r:id="rId35"/>
    <p:sldId id="439" r:id="rId36"/>
    <p:sldId id="448" r:id="rId37"/>
    <p:sldId id="440" r:id="rId38"/>
    <p:sldId id="449" r:id="rId39"/>
    <p:sldId id="468" r:id="rId40"/>
    <p:sldId id="462" r:id="rId41"/>
    <p:sldId id="463" r:id="rId42"/>
    <p:sldId id="464" r:id="rId43"/>
    <p:sldId id="319" r:id="rId44"/>
    <p:sldId id="476" r:id="rId45"/>
    <p:sldId id="482" r:id="rId46"/>
    <p:sldId id="48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82DF"/>
    <a:srgbClr val="E07C7C"/>
    <a:srgbClr val="DA8282"/>
    <a:srgbClr val="9D1764"/>
    <a:srgbClr val="8897E0"/>
    <a:srgbClr val="FF9933"/>
    <a:srgbClr val="EAEAEA"/>
    <a:srgbClr val="0000FF"/>
    <a:srgbClr val="008000"/>
    <a:srgbClr val="FD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2"/>
    <p:restoredTop sz="96029" autoAdjust="0"/>
  </p:normalViewPr>
  <p:slideViewPr>
    <p:cSldViewPr>
      <p:cViewPr varScale="1">
        <p:scale>
          <a:sx n="98" d="100"/>
          <a:sy n="98" d="100"/>
        </p:scale>
        <p:origin x="40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12 September</a:t>
            </a:r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0"/>
            <a:ext cx="8482497" cy="6857992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0" y="825862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0" y="825862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3400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7" y="3835"/>
            <a:ext cx="2785701" cy="6850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6618" r="5516"/>
          <a:stretch/>
        </p:blipFill>
        <p:spPr>
          <a:xfrm>
            <a:off x="133350" y="3774358"/>
            <a:ext cx="6019800" cy="56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275902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225034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32753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92628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62830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4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0" y="825862"/>
            <a:ext cx="2778436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0" y="825862"/>
            <a:ext cx="2778436" cy="22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" y="0"/>
            <a:ext cx="8478891" cy="68550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123" y="3216166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7" y="3837"/>
            <a:ext cx="2785700" cy="6850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96339" r="6288"/>
          <a:stretch/>
        </p:blipFill>
        <p:spPr>
          <a:xfrm>
            <a:off x="0" y="3705225"/>
            <a:ext cx="6153150" cy="63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3838458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74421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07685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6" cy="6995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2019-09-20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354049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31028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0" y="1457"/>
            <a:ext cx="8478894" cy="68550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6" y="896754"/>
            <a:ext cx="2819902" cy="22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" y="3725"/>
            <a:ext cx="8473278" cy="685054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6" y="896754"/>
            <a:ext cx="2819902" cy="22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7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3725"/>
            <a:ext cx="8473278" cy="685054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7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6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FF880-0093-D440-ABE0-D3A3F1C3C171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95775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" y="3725"/>
            <a:ext cx="8473277" cy="685053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76" y="896754"/>
            <a:ext cx="2819901" cy="22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E1019C-FB6F-B84A-B5D0-C2948CB1C2D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26123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1097816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3177997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40" y="-1581"/>
            <a:ext cx="3641014" cy="603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94247" r="5635"/>
          <a:stretch/>
        </p:blipFill>
        <p:spPr>
          <a:xfrm>
            <a:off x="0" y="4567853"/>
            <a:ext cx="5638800" cy="613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95918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5" cy="6995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2019-09-21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883163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3" cy="46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694272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" y="1128373"/>
            <a:ext cx="9127591" cy="460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484536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4" y="1524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</a:rPr>
              <a:t>Heavy Rainfall and Potential Tropical Cyclone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9FF58-823E-ED47-9CCF-380353B0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706398"/>
            <a:ext cx="6172200" cy="61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6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3–7 Hazards</a:t>
            </a:r>
          </a:p>
        </p:txBody>
      </p:sp>
    </p:spTree>
    <p:extLst>
      <p:ext uri="{BB962C8B-B14F-4D97-AF65-F5344CB8AC3E}">
        <p14:creationId xmlns:p14="http://schemas.microsoft.com/office/powerpoint/2010/main" val="2437304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4" y="1524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</a:rPr>
              <a:t>Potential for 2” of Rain in 24 hours on Days 3, 4, and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9FF58-823E-ED47-9CCF-380353B0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54" y="706398"/>
            <a:ext cx="6172200" cy="61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5" cy="6995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2019-09-22 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0% / 0% / 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GFS: 0% / 0% / 0%</a:t>
            </a: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0ED4FE-39A7-F744-BEF4-6FC0F7539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6" b="10156"/>
          <a:stretch/>
        </p:blipFill>
        <p:spPr>
          <a:xfrm>
            <a:off x="990600" y="4758216"/>
            <a:ext cx="7566262" cy="1947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C3CA7-ED89-2342-9D0D-DDA79BEB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7380" r="25519" b="38281"/>
          <a:stretch/>
        </p:blipFill>
        <p:spPr>
          <a:xfrm>
            <a:off x="4716818" y="2802019"/>
            <a:ext cx="3969982" cy="1922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95756-4086-6A40-9663-27A819FCC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9" b="65474"/>
          <a:stretch/>
        </p:blipFill>
        <p:spPr>
          <a:xfrm>
            <a:off x="992185" y="685800"/>
            <a:ext cx="7551371" cy="18725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7263" y="2408907"/>
              <a:ext cx="4034364" cy="178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0% / 0% / 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0% / 0% / 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527518" y="2660302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29200" y="257581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40% / 40% / 80%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60% / 60% / 20%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446204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350" y="0"/>
            <a:ext cx="2018969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MISSING</a:t>
            </a:r>
          </a:p>
          <a:p>
            <a:pPr algn="ctr"/>
            <a:r>
              <a:rPr lang="en-US" sz="2400" b="1" dirty="0"/>
              <a:t>ECCTL </a:t>
            </a:r>
          </a:p>
          <a:p>
            <a:pPr algn="ctr"/>
            <a:endParaRPr lang="en-US" sz="2400" b="1" dirty="0"/>
          </a:p>
          <a:p>
            <a:pPr algn="ctr"/>
            <a:endParaRPr lang="en-US" sz="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" y="1457"/>
            <a:ext cx="8478893" cy="685507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431" y="825863"/>
            <a:ext cx="2778433" cy="22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4" y="48121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26123" y="3211902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20901</TotalTime>
  <Words>626</Words>
  <Application>Microsoft Macintosh PowerPoint</Application>
  <PresentationFormat>On-screen Show (4:3)</PresentationFormat>
  <Paragraphs>206</Paragraphs>
  <Slides>46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William Lamberson</cp:lastModifiedBy>
  <cp:revision>542</cp:revision>
  <cp:lastPrinted>2019-06-12T21:00:44Z</cp:lastPrinted>
  <dcterms:created xsi:type="dcterms:W3CDTF">2017-06-21T12:45:07Z</dcterms:created>
  <dcterms:modified xsi:type="dcterms:W3CDTF">2019-09-23T20:12:03Z</dcterms:modified>
</cp:coreProperties>
</file>